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72"/>
    <p:restoredTop sz="94634"/>
  </p:normalViewPr>
  <p:slideViewPr>
    <p:cSldViewPr snapToGrid="0" snapToObjects="1">
      <p:cViewPr varScale="1">
        <p:scale>
          <a:sx n="136" d="100"/>
          <a:sy n="136" d="100"/>
        </p:scale>
        <p:origin x="10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A13B75-6879-A74B-9C7A-0D4B2247B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247D6B2-CDAC-F041-9A1B-A8DCAD0B20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3B293A-46BC-8E43-A391-A3EEB0038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89FBE9-3813-C34F-8F56-5ED1CC597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E2FBDFD-CF55-8342-8B55-75D9CDBC3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31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76FFE9-CC2C-D74F-8CC0-DAFCA4FA3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7FAF10B-02D8-3C4F-A828-EC2852E70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09D23D2-D7EB-D643-8862-2E3275D7F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616E80-7E18-674B-BEC3-C762F3BCC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FBED9F0-1F11-A94E-8FDE-5FA40DB7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1839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1129A4A-9967-7A47-B493-3DCF228197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1C5F03B-7195-E041-8CDE-B69596403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BC899C1-B0EC-B640-903B-2047F9121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F6CDADC-7892-9449-A750-4183F5FEF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5900A1-ACCC-8545-87D7-CCF47D40D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7105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E112CD-B2AD-FC45-87BB-DD052E0F6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0A137F-216B-A94C-BA60-96B913D6F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B49743D-A470-C643-82C2-6F0B25248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548C35-F16F-EA4F-9BC9-415ED4B1C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03F46D-A3BD-6648-91F7-BF5C3131F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7779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B77D9B-2E72-6B49-B0F3-75CD91BB9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9F3741-22F2-6549-BF03-31B04798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28A552-D1B6-CA40-8914-93BBAFF6E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833C431-C567-5642-ABE5-CA78D7F58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B1903F-917E-4B47-8DDC-E7920D0DB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91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2E822F-C812-2448-8C79-7FF582D7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4ECC98-795D-2746-AC31-679320DD45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6DDE176-8F5C-8148-A69D-642115F26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0353A9D-0F54-454E-8855-7D671DA34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089C2AB-E7B3-254B-84FE-1DA971398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D5AFBB4-35A6-4645-A79F-70D7A350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6064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56CF4F-3107-F94C-BEB8-2CB5978E9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46D125A-B105-854D-A4B1-3C59A9DAE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282DFCA-16AB-8240-B11E-01CE5BEF0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EF2F58A-04ED-3248-9FCD-1E5E7484C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8734537-0FCB-EC43-A661-F5050F7494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DE2476C-EC28-454B-BF67-10026A51D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452956B-1638-D24A-8F16-4896FE83C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6CB9B71-145B-5742-9A70-B5B2F9D8A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8988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1A3AF2-49EB-8942-BA1A-A5AD53602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DE132BE-AACB-BD4B-8A04-7D869A6A6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25168C3-B555-074C-A78B-0D5BF6353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9A2B3D8-E4E3-2545-9309-EC44BF71D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2141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36A67B3-2D02-534C-8BFD-91EF11B44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F047831-5817-2340-8EFF-EFF695582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7934A20-5C07-8E4A-8AFE-E303D106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9489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5B83AE-80C8-FF46-8201-68D6B8E15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444CBAD-CF13-A449-AAC6-331137073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652AE56-D6A1-B54E-A565-B1205ABC1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4AC5668-39B0-6C47-A5BF-3B6676765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6CDBCD-74CB-5844-8D5E-EB6339B9F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742BF63-828B-5F45-83CD-4412734E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4511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BF9CC5-EE05-EA42-B512-8D6C4088C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2810FA3-97DF-0E42-A306-CAD554E2D6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EA17478-8669-824B-8C03-B2B19F200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9347A1D-4DCF-424E-B84B-8B9FAA8C9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148F3F8-8F26-8F41-B2E2-DF824FC2E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8F15646-67C1-0F42-881D-A40DA6573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4585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42F05F5-A108-7D49-9458-9B4ED1A7F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06169DD-08AF-FB4D-A65A-EAFD52DAC9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4AED858-436A-F542-9E2E-5FF9C39E62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731524-4589-E84B-9215-157123F728B3}" type="datetimeFigureOut">
              <a:rPr kumimoji="1" lang="ja-JP" altLang="en-US" smtClean="0"/>
              <a:t>2018/12/27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057220-3B3C-3F4F-85F0-99404E381B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DAFA5A-7B0A-9243-B7CF-C9E07F0EA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5FD7F-2D8D-3B40-AE04-8A20D493D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5698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9D6F700-2BD1-5A41-8A60-4F4CF8B79C47}"/>
              </a:ext>
            </a:extLst>
          </p:cNvPr>
          <p:cNvSpPr/>
          <p:nvPr/>
        </p:nvSpPr>
        <p:spPr>
          <a:xfrm>
            <a:off x="3750644" y="535886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ja-JP" altLang="en-US"/>
              <a:t>https://monosnap.com/file/LSshOLpu0hhh9uCR4elcNuAY8ct41P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AEF29E89-B970-3F4A-94CC-D4496A8E0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444" y="1644965"/>
            <a:ext cx="6654800" cy="3025657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602B4406-DD7E-CF45-9A5C-92578714F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823" y="1767840"/>
            <a:ext cx="1242269" cy="2493672"/>
          </a:xfrm>
          <a:prstGeom prst="rect">
            <a:avLst/>
          </a:prstGeom>
        </p:spPr>
      </p:pic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1DC2D924-D0A2-DD47-874D-E755DABA0D25}"/>
              </a:ext>
            </a:extLst>
          </p:cNvPr>
          <p:cNvCxnSpPr>
            <a:cxnSpLocks/>
          </p:cNvCxnSpPr>
          <p:nvPr/>
        </p:nvCxnSpPr>
        <p:spPr>
          <a:xfrm>
            <a:off x="3368957" y="2021306"/>
            <a:ext cx="1693931" cy="0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F259E960-427B-FB42-9184-500BE57E8819}"/>
              </a:ext>
            </a:extLst>
          </p:cNvPr>
          <p:cNvCxnSpPr>
            <a:cxnSpLocks/>
          </p:cNvCxnSpPr>
          <p:nvPr/>
        </p:nvCxnSpPr>
        <p:spPr>
          <a:xfrm>
            <a:off x="3586480" y="3866611"/>
            <a:ext cx="2828281" cy="0"/>
          </a:xfrm>
          <a:prstGeom prst="line">
            <a:avLst/>
          </a:prstGeom>
          <a:ln w="127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円/楕円 13">
            <a:extLst>
              <a:ext uri="{FF2B5EF4-FFF2-40B4-BE49-F238E27FC236}">
                <a16:creationId xmlns:a16="http://schemas.microsoft.com/office/drawing/2014/main" id="{46872237-9C5D-924D-BD1D-D6569A94AC95}"/>
              </a:ext>
            </a:extLst>
          </p:cNvPr>
          <p:cNvSpPr/>
          <p:nvPr/>
        </p:nvSpPr>
        <p:spPr>
          <a:xfrm>
            <a:off x="5026888" y="1949812"/>
            <a:ext cx="142988" cy="14298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2848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図 27">
            <a:extLst>
              <a:ext uri="{FF2B5EF4-FFF2-40B4-BE49-F238E27FC236}">
                <a16:creationId xmlns:a16="http://schemas.microsoft.com/office/drawing/2014/main" id="{CF3DC6F6-89BF-D141-9181-0BF737EE2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120" y="248575"/>
            <a:ext cx="3403055" cy="3180425"/>
          </a:xfrm>
          <a:prstGeom prst="rect">
            <a:avLst/>
          </a:prstGeom>
        </p:spPr>
      </p:pic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4E258F28-3B94-C742-99CB-BACB7AFA40DC}"/>
              </a:ext>
            </a:extLst>
          </p:cNvPr>
          <p:cNvGrpSpPr/>
          <p:nvPr/>
        </p:nvGrpSpPr>
        <p:grpSpPr>
          <a:xfrm>
            <a:off x="4136630" y="300795"/>
            <a:ext cx="3188911" cy="3009232"/>
            <a:chOff x="1067135" y="419768"/>
            <a:chExt cx="3188911" cy="3009232"/>
          </a:xfrm>
        </p:grpSpPr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CCC457B2-3650-B349-B673-CDD9280F9A40}"/>
                </a:ext>
              </a:extLst>
            </p:cNvPr>
            <p:cNvSpPr txBox="1"/>
            <p:nvPr/>
          </p:nvSpPr>
          <p:spPr>
            <a:xfrm>
              <a:off x="3930316" y="1769979"/>
              <a:ext cx="3257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０</a:t>
              </a: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9B849FB1-88B9-4A45-9AEE-58CA5A757552}"/>
                </a:ext>
              </a:extLst>
            </p:cNvPr>
            <p:cNvSpPr txBox="1"/>
            <p:nvPr/>
          </p:nvSpPr>
          <p:spPr>
            <a:xfrm>
              <a:off x="2513204" y="419768"/>
              <a:ext cx="3417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90</a:t>
              </a:r>
              <a:endParaRPr kumimoji="1" lang="ja-JP" altLang="en-US" sz="1100"/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ED746720-4ACB-894C-949F-7550009D98E6}"/>
                </a:ext>
              </a:extLst>
            </p:cNvPr>
            <p:cNvSpPr txBox="1"/>
            <p:nvPr/>
          </p:nvSpPr>
          <p:spPr>
            <a:xfrm>
              <a:off x="3515836" y="796758"/>
              <a:ext cx="3417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45</a:t>
              </a:r>
              <a:endParaRPr kumimoji="1" lang="ja-JP" altLang="en-US" sz="1100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1ECD4B9D-9B38-5D46-9483-E3D868B5400E}"/>
                </a:ext>
              </a:extLst>
            </p:cNvPr>
            <p:cNvSpPr txBox="1"/>
            <p:nvPr/>
          </p:nvSpPr>
          <p:spPr>
            <a:xfrm>
              <a:off x="1487443" y="796758"/>
              <a:ext cx="4203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135</a:t>
              </a:r>
              <a:endParaRPr kumimoji="1" lang="ja-JP" altLang="en-US" sz="1100"/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DA5B30F8-0292-C847-81C3-DE111FB4B3F4}"/>
                </a:ext>
              </a:extLst>
            </p:cNvPr>
            <p:cNvSpPr txBox="1"/>
            <p:nvPr/>
          </p:nvSpPr>
          <p:spPr>
            <a:xfrm>
              <a:off x="1067135" y="1769979"/>
              <a:ext cx="4203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180</a:t>
              </a:r>
              <a:endParaRPr kumimoji="1" lang="ja-JP" altLang="en-US" sz="1100"/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1B46BC47-2EDB-554D-8D66-6412981E4C6F}"/>
                </a:ext>
              </a:extLst>
            </p:cNvPr>
            <p:cNvSpPr txBox="1"/>
            <p:nvPr/>
          </p:nvSpPr>
          <p:spPr>
            <a:xfrm>
              <a:off x="3473107" y="2772611"/>
              <a:ext cx="4026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-45</a:t>
              </a:r>
              <a:endParaRPr kumimoji="1" lang="ja-JP" altLang="en-US" sz="1100"/>
            </a:p>
          </p:txBody>
        </p: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20EC3EDD-7B54-924D-A0C6-46E3C82B21F9}"/>
                </a:ext>
              </a:extLst>
            </p:cNvPr>
            <p:cNvSpPr txBox="1"/>
            <p:nvPr/>
          </p:nvSpPr>
          <p:spPr>
            <a:xfrm>
              <a:off x="2452290" y="3167390"/>
              <a:ext cx="4026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-90</a:t>
              </a:r>
              <a:endParaRPr kumimoji="1" lang="ja-JP" altLang="en-US" sz="1100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3F703F71-8E79-B145-8D54-4DB5128A06EA}"/>
                </a:ext>
              </a:extLst>
            </p:cNvPr>
            <p:cNvSpPr txBox="1"/>
            <p:nvPr/>
          </p:nvSpPr>
          <p:spPr>
            <a:xfrm>
              <a:off x="1426529" y="2772611"/>
              <a:ext cx="48122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-135</a:t>
              </a:r>
              <a:endParaRPr kumimoji="1" lang="ja-JP" altLang="en-US" sz="1100"/>
            </a:p>
          </p:txBody>
        </p:sp>
      </p:grpSp>
      <p:pic>
        <p:nvPicPr>
          <p:cNvPr id="29" name="図 28">
            <a:extLst>
              <a:ext uri="{FF2B5EF4-FFF2-40B4-BE49-F238E27FC236}">
                <a16:creationId xmlns:a16="http://schemas.microsoft.com/office/drawing/2014/main" id="{E6B51F7F-48EA-BA49-A5EB-0DE17CAC9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623" y="230497"/>
            <a:ext cx="3441729" cy="3163353"/>
          </a:xfrm>
          <a:prstGeom prst="rect">
            <a:avLst/>
          </a:prstGeom>
        </p:spPr>
      </p:pic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75235BE1-F276-494E-BE5C-95AF663E5D24}"/>
              </a:ext>
            </a:extLst>
          </p:cNvPr>
          <p:cNvGrpSpPr/>
          <p:nvPr/>
        </p:nvGrpSpPr>
        <p:grpSpPr>
          <a:xfrm>
            <a:off x="716934" y="277195"/>
            <a:ext cx="3188911" cy="3009232"/>
            <a:chOff x="1067135" y="419768"/>
            <a:chExt cx="3188911" cy="3009232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18F3E03B-4DDE-504F-BCC0-0AB0CBD301A7}"/>
                </a:ext>
              </a:extLst>
            </p:cNvPr>
            <p:cNvSpPr txBox="1"/>
            <p:nvPr/>
          </p:nvSpPr>
          <p:spPr>
            <a:xfrm>
              <a:off x="3930316" y="1769979"/>
              <a:ext cx="3257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０</a:t>
              </a: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9BA16D9F-9553-904E-ABD4-0F77C5349657}"/>
                </a:ext>
              </a:extLst>
            </p:cNvPr>
            <p:cNvSpPr txBox="1"/>
            <p:nvPr/>
          </p:nvSpPr>
          <p:spPr>
            <a:xfrm>
              <a:off x="2513204" y="419768"/>
              <a:ext cx="3417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90</a:t>
              </a:r>
              <a:endParaRPr kumimoji="1" lang="ja-JP" altLang="en-US" sz="1100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DEB3656B-DF9F-8044-A984-2ADEF874F684}"/>
                </a:ext>
              </a:extLst>
            </p:cNvPr>
            <p:cNvSpPr txBox="1"/>
            <p:nvPr/>
          </p:nvSpPr>
          <p:spPr>
            <a:xfrm>
              <a:off x="3515836" y="796758"/>
              <a:ext cx="3417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45</a:t>
              </a:r>
              <a:endParaRPr kumimoji="1" lang="ja-JP" altLang="en-US" sz="1100"/>
            </a:p>
          </p:txBody>
        </p:sp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2599CB01-37B4-9D44-AA56-9EB3889B2BA3}"/>
                </a:ext>
              </a:extLst>
            </p:cNvPr>
            <p:cNvSpPr txBox="1"/>
            <p:nvPr/>
          </p:nvSpPr>
          <p:spPr>
            <a:xfrm>
              <a:off x="1487443" y="796758"/>
              <a:ext cx="4203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135</a:t>
              </a:r>
              <a:endParaRPr kumimoji="1" lang="ja-JP" altLang="en-US" sz="1100"/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41916C35-854A-A946-86A7-8354671BB665}"/>
                </a:ext>
              </a:extLst>
            </p:cNvPr>
            <p:cNvSpPr txBox="1"/>
            <p:nvPr/>
          </p:nvSpPr>
          <p:spPr>
            <a:xfrm>
              <a:off x="1067135" y="1769979"/>
              <a:ext cx="4203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180</a:t>
              </a:r>
              <a:endParaRPr kumimoji="1" lang="ja-JP" altLang="en-US" sz="1100"/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65FD810E-C9AE-F141-AF35-302151718898}"/>
                </a:ext>
              </a:extLst>
            </p:cNvPr>
            <p:cNvSpPr txBox="1"/>
            <p:nvPr/>
          </p:nvSpPr>
          <p:spPr>
            <a:xfrm>
              <a:off x="3473107" y="2772611"/>
              <a:ext cx="4026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-45</a:t>
              </a:r>
              <a:endParaRPr kumimoji="1" lang="ja-JP" altLang="en-US" sz="1100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8D2476ED-AD52-024A-B1FC-6025982A92E3}"/>
                </a:ext>
              </a:extLst>
            </p:cNvPr>
            <p:cNvSpPr txBox="1"/>
            <p:nvPr/>
          </p:nvSpPr>
          <p:spPr>
            <a:xfrm>
              <a:off x="2452290" y="3167390"/>
              <a:ext cx="4026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-90</a:t>
              </a:r>
              <a:endParaRPr kumimoji="1" lang="ja-JP" altLang="en-US" sz="1100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CB2462B9-471F-DD43-B23E-3A853CE4CA34}"/>
                </a:ext>
              </a:extLst>
            </p:cNvPr>
            <p:cNvSpPr txBox="1"/>
            <p:nvPr/>
          </p:nvSpPr>
          <p:spPr>
            <a:xfrm>
              <a:off x="1426529" y="2772611"/>
              <a:ext cx="48122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-135</a:t>
              </a:r>
              <a:endParaRPr kumimoji="1" lang="ja-JP" altLang="en-US" sz="1100"/>
            </a:p>
          </p:txBody>
        </p:sp>
      </p:grpSp>
      <p:pic>
        <p:nvPicPr>
          <p:cNvPr id="30" name="図 29">
            <a:extLst>
              <a:ext uri="{FF2B5EF4-FFF2-40B4-BE49-F238E27FC236}">
                <a16:creationId xmlns:a16="http://schemas.microsoft.com/office/drawing/2014/main" id="{2673711B-318B-684A-8F69-D398A7C00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2898" y="248575"/>
            <a:ext cx="3372774" cy="3206059"/>
          </a:xfrm>
          <a:prstGeom prst="rect">
            <a:avLst/>
          </a:prstGeom>
        </p:spPr>
      </p:pic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1E45566F-9DA5-A743-9F31-6F852E43E76C}"/>
              </a:ext>
            </a:extLst>
          </p:cNvPr>
          <p:cNvGrpSpPr/>
          <p:nvPr/>
        </p:nvGrpSpPr>
        <p:grpSpPr>
          <a:xfrm>
            <a:off x="7959993" y="307557"/>
            <a:ext cx="3188911" cy="3009232"/>
            <a:chOff x="1067135" y="419768"/>
            <a:chExt cx="3188911" cy="3009232"/>
          </a:xfrm>
        </p:grpSpPr>
        <p:sp>
          <p:nvSpPr>
            <p:cNvPr id="32" name="テキスト ボックス 31">
              <a:extLst>
                <a:ext uri="{FF2B5EF4-FFF2-40B4-BE49-F238E27FC236}">
                  <a16:creationId xmlns:a16="http://schemas.microsoft.com/office/drawing/2014/main" id="{63C055CE-EAD6-BF4C-9F75-81D133C19F58}"/>
                </a:ext>
              </a:extLst>
            </p:cNvPr>
            <p:cNvSpPr txBox="1"/>
            <p:nvPr/>
          </p:nvSpPr>
          <p:spPr>
            <a:xfrm>
              <a:off x="3930316" y="1769979"/>
              <a:ext cx="3257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100"/>
                <a:t>０</a:t>
              </a:r>
            </a:p>
          </p:txBody>
        </p:sp>
        <p:sp>
          <p:nvSpPr>
            <p:cNvPr id="33" name="テキスト ボックス 32">
              <a:extLst>
                <a:ext uri="{FF2B5EF4-FFF2-40B4-BE49-F238E27FC236}">
                  <a16:creationId xmlns:a16="http://schemas.microsoft.com/office/drawing/2014/main" id="{E46CFFEA-3B77-CD4C-8CCC-F8A64CAED566}"/>
                </a:ext>
              </a:extLst>
            </p:cNvPr>
            <p:cNvSpPr txBox="1"/>
            <p:nvPr/>
          </p:nvSpPr>
          <p:spPr>
            <a:xfrm>
              <a:off x="2513204" y="419768"/>
              <a:ext cx="3417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90</a:t>
              </a:r>
              <a:endParaRPr kumimoji="1" lang="ja-JP" altLang="en-US" sz="1100"/>
            </a:p>
          </p:txBody>
        </p:sp>
        <p:sp>
          <p:nvSpPr>
            <p:cNvPr id="34" name="テキスト ボックス 33">
              <a:extLst>
                <a:ext uri="{FF2B5EF4-FFF2-40B4-BE49-F238E27FC236}">
                  <a16:creationId xmlns:a16="http://schemas.microsoft.com/office/drawing/2014/main" id="{B5E649D5-255A-A54A-831E-805E13D56368}"/>
                </a:ext>
              </a:extLst>
            </p:cNvPr>
            <p:cNvSpPr txBox="1"/>
            <p:nvPr/>
          </p:nvSpPr>
          <p:spPr>
            <a:xfrm>
              <a:off x="3515836" y="796758"/>
              <a:ext cx="34176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45</a:t>
              </a:r>
              <a:endParaRPr kumimoji="1" lang="ja-JP" altLang="en-US" sz="1100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7EC01374-CC06-2A4A-94BE-CD44C1B61A2D}"/>
                </a:ext>
              </a:extLst>
            </p:cNvPr>
            <p:cNvSpPr txBox="1"/>
            <p:nvPr/>
          </p:nvSpPr>
          <p:spPr>
            <a:xfrm>
              <a:off x="1487443" y="796758"/>
              <a:ext cx="4203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135</a:t>
              </a:r>
              <a:endParaRPr kumimoji="1" lang="ja-JP" altLang="en-US" sz="1100"/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805F986-7C9F-0F45-A4E3-BD5CBCF983D5}"/>
                </a:ext>
              </a:extLst>
            </p:cNvPr>
            <p:cNvSpPr txBox="1"/>
            <p:nvPr/>
          </p:nvSpPr>
          <p:spPr>
            <a:xfrm>
              <a:off x="1067135" y="1769979"/>
              <a:ext cx="4203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180</a:t>
              </a:r>
              <a:endParaRPr kumimoji="1" lang="ja-JP" altLang="en-US" sz="1100"/>
            </a:p>
          </p:txBody>
        </p: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C8D0F26F-F769-FF4D-BCC9-D1A0A1057F60}"/>
                </a:ext>
              </a:extLst>
            </p:cNvPr>
            <p:cNvSpPr txBox="1"/>
            <p:nvPr/>
          </p:nvSpPr>
          <p:spPr>
            <a:xfrm>
              <a:off x="3473107" y="2772611"/>
              <a:ext cx="4026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-45</a:t>
              </a:r>
              <a:endParaRPr kumimoji="1" lang="ja-JP" altLang="en-US" sz="1100"/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3EB71690-3DAF-6C43-A41B-80525139EE95}"/>
                </a:ext>
              </a:extLst>
            </p:cNvPr>
            <p:cNvSpPr txBox="1"/>
            <p:nvPr/>
          </p:nvSpPr>
          <p:spPr>
            <a:xfrm>
              <a:off x="2452290" y="3167390"/>
              <a:ext cx="4026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-90</a:t>
              </a:r>
              <a:endParaRPr kumimoji="1" lang="ja-JP" altLang="en-US" sz="1100"/>
            </a:p>
          </p:txBody>
        </p:sp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C1E6D346-DB06-9843-8545-520F1585F995}"/>
                </a:ext>
              </a:extLst>
            </p:cNvPr>
            <p:cNvSpPr txBox="1"/>
            <p:nvPr/>
          </p:nvSpPr>
          <p:spPr>
            <a:xfrm>
              <a:off x="1426529" y="2772611"/>
              <a:ext cx="48122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100" dirty="0"/>
                <a:t>-135</a:t>
              </a:r>
              <a:endParaRPr kumimoji="1" lang="ja-JP" altLang="en-US" sz="1100"/>
            </a:p>
          </p:txBody>
        </p:sp>
      </p:grpSp>
    </p:spTree>
    <p:extLst>
      <p:ext uri="{BB962C8B-B14F-4D97-AF65-F5344CB8AC3E}">
        <p14:creationId xmlns:p14="http://schemas.microsoft.com/office/powerpoint/2010/main" val="78388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5F3172B-2F23-3445-A85A-C9D9D89CE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9500" y="441641"/>
            <a:ext cx="1278177" cy="450062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C5A76161-B03F-DD4E-A59C-5C62438D4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473" y="441641"/>
            <a:ext cx="1407992" cy="448405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09F08220-D23B-B54E-815F-B5F43EEA9B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923" y="441641"/>
            <a:ext cx="1372120" cy="4484051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CA889F6-B5C1-B74A-BEA9-386E3AFD2258}"/>
              </a:ext>
            </a:extLst>
          </p:cNvPr>
          <p:cNvSpPr txBox="1"/>
          <p:nvPr/>
        </p:nvSpPr>
        <p:spPr>
          <a:xfrm>
            <a:off x="1689652" y="4875204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(a)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964BCBD-FB7B-4F41-8E5B-AF9E6BD7ABB8}"/>
              </a:ext>
            </a:extLst>
          </p:cNvPr>
          <p:cNvSpPr txBox="1"/>
          <p:nvPr/>
        </p:nvSpPr>
        <p:spPr>
          <a:xfrm>
            <a:off x="3142946" y="4876849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(b)</a:t>
            </a:r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52D2D61-E5CE-024D-BCD7-28B5D0C292C9}"/>
              </a:ext>
            </a:extLst>
          </p:cNvPr>
          <p:cNvSpPr txBox="1"/>
          <p:nvPr/>
        </p:nvSpPr>
        <p:spPr>
          <a:xfrm>
            <a:off x="4515066" y="4875204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(c)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2723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2538</TotalTime>
  <Words>54</Words>
  <Application>Microsoft Macintosh PowerPoint</Application>
  <PresentationFormat>ワイド画面</PresentationFormat>
  <Paragraphs>28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淡 誠一郎</dc:creator>
  <cp:lastModifiedBy>淡 誠一郎</cp:lastModifiedBy>
  <cp:revision>10</cp:revision>
  <dcterms:created xsi:type="dcterms:W3CDTF">2018-12-26T05:32:16Z</dcterms:created>
  <dcterms:modified xsi:type="dcterms:W3CDTF">2018-12-27T23:52:02Z</dcterms:modified>
</cp:coreProperties>
</file>

<file path=docProps/thumbnail.jpeg>
</file>